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429030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северо-западный 9-14 м/с. Температура воздуха ночью 17-19,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92147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5886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1180</cp:revision>
  <cp:lastPrinted>2021-07-01T03:56:27Z</cp:lastPrinted>
  <dcterms:created xsi:type="dcterms:W3CDTF">2024-09-22T07:48:17Z</dcterms:created>
  <dcterms:modified xsi:type="dcterms:W3CDTF">2026-06-01T08:08:05Z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